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7" d="100"/>
          <a:sy n="77" d="100"/>
        </p:scale>
        <p:origin x="192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2015-10-13</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2015-10-13</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2015-10-13</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2015-10-13</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Can our design-time modeling and analysis </a:t>
                </a:r>
                <a:br>
                  <a:rPr lang="en-US" dirty="0" smtClean="0"/>
                </a:br>
                <a:r>
                  <a:rPr lang="en-US" dirty="0" smtClean="0"/>
                  <a:t>better inform our run-time implementation?</a:t>
                </a:r>
              </a:p>
              <a:p>
                <a:r>
                  <a:rPr lang="en-US" dirty="0" smtClean="0"/>
                  <a:t>Integrate design-time models and semantics into </a:t>
                </a:r>
                <a:br>
                  <a:rPr lang="en-US" dirty="0" smtClean="0"/>
                </a:br>
                <a:r>
                  <a:rPr lang="en-US" dirty="0" smtClean="0"/>
                  <a:t>run-time software component-based middleware</a:t>
                </a:r>
              </a:p>
              <a:p>
                <a:pPr lvl="1"/>
                <a:r>
                  <a:rPr lang="en-US" dirty="0" smtClean="0"/>
                  <a:t>Component is the smallest deployable part of an application:</a:t>
                </a:r>
                <a:br>
                  <a:rPr lang="en-US" dirty="0" smtClean="0"/>
                </a:b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a14:m>
                <a:endParaRPr lang="en-US" dirty="0" smtClean="0"/>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the set of timers in the component, where a timer provides a periodic event trigger to the component</a:t>
                </a:r>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dirty="0" smtClean="0"/>
                  <a:t>: the set of all input/output ports in the component</a:t>
                </a:r>
              </a:p>
              <a:p>
                <a:pPr lvl="2"/>
                <a14:m>
                  <m:oMath xmlns:m="http://schemas.openxmlformats.org/officeDocument/2006/math">
                    <m:r>
                      <a:rPr lang="en-US" b="0" i="1" smtClean="0">
                        <a:latin typeface="Cambria Math" panose="02040503050406030204" pitchFamily="18" charset="0"/>
                      </a:rPr>
                      <m:t>𝐻</m:t>
                    </m:r>
                  </m:oMath>
                </a14:m>
                <a:r>
                  <a:rPr lang="en-US" dirty="0" smtClean="0"/>
                  <a:t>: the single thread which executes all events for the component in FIFO order without preemption</a:t>
                </a:r>
              </a:p>
              <a:p>
                <a:r>
                  <a:rPr lang="en-US" dirty="0" smtClean="0"/>
                  <a:t>An application is a grouping of components and a set of mappings between their ports:</a:t>
                </a:r>
                <a:br>
                  <a:rPr lang="en-US" dirty="0" smtClean="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oMath>
                </a14:m>
                <a:endParaRPr lang="en-US" dirty="0" smtClean="0"/>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dirty="0" smtClean="0"/>
                  <a:t>: the set of components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smtClean="0"/>
                  <a:t>: the set of mappings, e.g. between a publisher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oMath>
                </a14:m>
                <a:r>
                  <a:rPr lang="en-US" dirty="0" smtClean="0"/>
                  <a:t> and a subscriber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endParaRPr lang="en-US" dirty="0" smtClean="0"/>
              </a:p>
              <a:p>
                <a:r>
                  <a:rPr lang="en-US" dirty="0" smtClean="0"/>
                  <a:t>A deployment contains the hardware nodes and maps components to the nodes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a:stretch>
              </a:blipFill>
            </p:spPr>
            <p:txBody>
              <a:bodyPr/>
              <a:lstStyle/>
              <a:p>
                <a:r>
                  <a:rPr lang="en-US">
                    <a:noFill/>
                  </a:rPr>
                  <a:t> </a:t>
                </a:r>
              </a:p>
            </p:txBody>
          </p:sp>
        </mc:Fallback>
      </mc:AlternateContent>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80966" y="2778124"/>
            <a:ext cx="5777395" cy="3622676"/>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7223</TotalTime>
  <Words>4084</Words>
  <Application>Microsoft Office PowerPoint</Application>
  <PresentationFormat>On-screen Show (4:3)</PresentationFormat>
  <Paragraphs>490</Paragraphs>
  <Slides>44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897</cp:revision>
  <cp:lastPrinted>2015-05-07T13:29:00Z</cp:lastPrinted>
  <dcterms:created xsi:type="dcterms:W3CDTF">2006-08-16T00:00:00Z</dcterms:created>
  <dcterms:modified xsi:type="dcterms:W3CDTF">2015-10-13T13:58:14Z</dcterms:modified>
</cp:coreProperties>
</file>